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44" y="9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935" y="0"/>
            <a:ext cx="1219592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24100" y="2538948"/>
            <a:ext cx="7543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>
                <a:latin typeface="Times New Roman" pitchFamily="18" charset="0"/>
                <a:cs typeface="Times New Roman" pitchFamily="18" charset="0"/>
              </a:rPr>
              <a:t>Every Sunday </a:t>
            </a:r>
          </a:p>
          <a:p>
            <a:pPr algn="ctr"/>
            <a:r>
              <a:rPr lang="en-US" sz="8000" dirty="0">
                <a:latin typeface="Times New Roman" pitchFamily="18" charset="0"/>
                <a:cs typeface="Times New Roman" pitchFamily="18" charset="0"/>
              </a:rPr>
              <a:t>at 7:30 am on </a:t>
            </a:r>
          </a:p>
          <a:p>
            <a:pPr algn="ctr"/>
            <a:r>
              <a:rPr lang="en-US" sz="8000" dirty="0">
                <a:latin typeface="Times New Roman" pitchFamily="18" charset="0"/>
                <a:cs typeface="Times New Roman" pitchFamily="18" charset="0"/>
              </a:rPr>
              <a:t>KABC Channel 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9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Brian</dc:creator>
  <cp:lastModifiedBy>Brian Berry</cp:lastModifiedBy>
  <cp:revision>3</cp:revision>
  <dcterms:created xsi:type="dcterms:W3CDTF">2006-08-16T00:00:00Z</dcterms:created>
  <dcterms:modified xsi:type="dcterms:W3CDTF">2020-07-22T15:48:51Z</dcterms:modified>
</cp:coreProperties>
</file>