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Search Label and Logo Files\SearchTV Powerpoints\Watch Search\WatchSearchSl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2615148"/>
            <a:ext cx="754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Every Sunday </a:t>
            </a:r>
          </a:p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at 7:30 am on </a:t>
            </a:r>
          </a:p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KABC Channel 1</a:t>
            </a:r>
            <a:endParaRPr lang="en-US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</dc:creator>
  <cp:lastModifiedBy>Brian Berry</cp:lastModifiedBy>
  <cp:revision>1</cp:revision>
  <dcterms:created xsi:type="dcterms:W3CDTF">2006-08-16T00:00:00Z</dcterms:created>
  <dcterms:modified xsi:type="dcterms:W3CDTF">2017-05-31T15:49:58Z</dcterms:modified>
</cp:coreProperties>
</file>